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5"/>
    <p:restoredTop sz="94625"/>
  </p:normalViewPr>
  <p:slideViewPr>
    <p:cSldViewPr snapToGrid="0" snapToObjects="1">
      <p:cViewPr varScale="1">
        <p:scale>
          <a:sx n="89" d="100"/>
          <a:sy n="89" d="100"/>
        </p:scale>
        <p:origin x="200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C996C8-5623-A249-A8D3-16137DA43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A01A2C4-F290-8048-8378-E408DF605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BA44D4-635E-8E40-B5A9-06EF851DC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8EA87-AA2A-9D45-93A5-CDA2F0EBDE67}" type="datetimeFigureOut">
              <a:rPr kumimoji="1" lang="ja-JP" altLang="en-US" smtClean="0"/>
              <a:t>2018/6/24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7F0758-AA3D-3648-B753-5A559C0E3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0E7C85-335A-BF48-82DC-B20D7FBB3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C76F-0AFB-6040-AB2F-761E632227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660541-DDA4-1144-AE6E-13A12E89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6AA69CD-1966-CF47-8E71-6CD10F67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DCF8FE-F8FB-FE45-8134-AC39A58DB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8EA87-AA2A-9D45-93A5-CDA2F0EBDE67}" type="datetimeFigureOut">
              <a:rPr kumimoji="1" lang="ja-JP" altLang="en-US" smtClean="0"/>
              <a:t>2018/6/24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317C18B-04FE-3349-9933-7AF5E691A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07AF32C-1252-7045-AD67-616D68693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C76F-0AFB-6040-AB2F-761E632227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5903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4A5FB31-AA3A-7745-9EFD-D4D8104FB8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E7F9D07-EEB1-2844-9038-4E587489D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F37C39F-8A8D-8048-B693-D66F20F0D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8EA87-AA2A-9D45-93A5-CDA2F0EBDE67}" type="datetimeFigureOut">
              <a:rPr kumimoji="1" lang="ja-JP" altLang="en-US" smtClean="0"/>
              <a:t>2018/6/24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10A325-76CE-6F46-B2DD-A80CCC209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5A5640-2D77-B446-ADC5-278F724A9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C76F-0AFB-6040-AB2F-761E632227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3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8FA5AF-490E-0D4A-98A7-2BE826BC0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79F9E6-2AA1-A446-AA0B-9A647CF85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BB90EED-5EEB-8A4A-81E5-FEA164DF2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8EA87-AA2A-9D45-93A5-CDA2F0EBDE67}" type="datetimeFigureOut">
              <a:rPr kumimoji="1" lang="ja-JP" altLang="en-US" smtClean="0"/>
              <a:t>2018/6/24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E9A4F6A-42A7-C54C-B628-D34DB8BCA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41021C-04D4-1B4C-9CFD-0295B3D31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C76F-0AFB-6040-AB2F-761E632227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5435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44C2F-AE4D-1644-BE4F-B78D15978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6B8FF3B-99FF-974B-BB73-EB5FA62F9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501B707-41F3-8B44-80C7-6EC91E587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8EA87-AA2A-9D45-93A5-CDA2F0EBDE67}" type="datetimeFigureOut">
              <a:rPr kumimoji="1" lang="ja-JP" altLang="en-US" smtClean="0"/>
              <a:t>2018/6/24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F93A91-6952-DD40-A8F7-07D1E924B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07ACE4-7D11-C24E-B36C-04679D560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C76F-0AFB-6040-AB2F-761E632227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9512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DABBD5-78F9-744B-8213-31B58D91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A7D390-D805-BB47-9B03-806820BB75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9935099-E6CE-094B-8089-336A5CEFA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A4B0797-7D5B-9248-A548-0FA8D5E03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8EA87-AA2A-9D45-93A5-CDA2F0EBDE67}" type="datetimeFigureOut">
              <a:rPr kumimoji="1" lang="ja-JP" altLang="en-US" smtClean="0"/>
              <a:t>2018/6/24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555D60C-D91F-664E-9EB9-DA85F788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169BBCC-D709-A14E-9FD7-6BF8DBEE2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C76F-0AFB-6040-AB2F-761E632227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423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44A3FF-FDAB-FE46-A0C0-3C7698F1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90B7257-E8ED-A649-A664-50D2ED88B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A3043A8-0503-1F44-AD20-7F0233CEEA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5E2A8E5-BA68-5C40-BE36-E19A4D2E53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62DCF6B-52A0-4A49-92E5-4AF65A1BCC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1DCAC6B-3547-2C4C-ACA1-4F39B5F2D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8EA87-AA2A-9D45-93A5-CDA2F0EBDE67}" type="datetimeFigureOut">
              <a:rPr kumimoji="1" lang="ja-JP" altLang="en-US" smtClean="0"/>
              <a:t>2018/6/24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7B2BD7A-1D0D-F142-AE8B-443B8FE2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824EF55-C07D-6049-852C-8EFA01D9F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C76F-0AFB-6040-AB2F-761E632227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5650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324954-A24E-7B43-985A-9D9F92298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41A02C5-2498-3E4C-8858-8FB5A272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8EA87-AA2A-9D45-93A5-CDA2F0EBDE67}" type="datetimeFigureOut">
              <a:rPr kumimoji="1" lang="ja-JP" altLang="en-US" smtClean="0"/>
              <a:t>2018/6/24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879BC08-AF14-CD4F-83F5-EC1256216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56B6D0D-8C9C-FD4F-8BBE-03D28A3DF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C76F-0AFB-6040-AB2F-761E632227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465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D171084-FDA6-2B47-B374-E4854CD17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8EA87-AA2A-9D45-93A5-CDA2F0EBDE67}" type="datetimeFigureOut">
              <a:rPr kumimoji="1" lang="ja-JP" altLang="en-US" smtClean="0"/>
              <a:t>2018/6/24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A9B4AA1-3141-E241-B0F1-23C3E4F07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4ED3FA-F52A-8D49-97A3-EA04F6D56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C76F-0AFB-6040-AB2F-761E632227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1468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30D3C1-889B-1B4E-88D2-C480ADF98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3B10F4C-611F-CA4D-ABDB-0C0A3D93C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ED63D11-7055-A34E-B14B-BE94146AE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479997A-91EC-5540-A1B0-D017792D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8EA87-AA2A-9D45-93A5-CDA2F0EBDE67}" type="datetimeFigureOut">
              <a:rPr kumimoji="1" lang="ja-JP" altLang="en-US" smtClean="0"/>
              <a:t>2018/6/24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768930E-A46F-874D-8235-197FE9816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FB306A7-A838-1447-8A3B-0E9F5305E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C76F-0AFB-6040-AB2F-761E632227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5939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0A110D-EABD-5544-8B8B-FFADF8E5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365145D-D2AC-5B41-BE96-A7D8FC14FC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1757C94-8B01-5C48-BCE8-54B5A26D86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DEF1D13-16DD-F342-91A6-9CBE797A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8EA87-AA2A-9D45-93A5-CDA2F0EBDE67}" type="datetimeFigureOut">
              <a:rPr kumimoji="1" lang="ja-JP" altLang="en-US" smtClean="0"/>
              <a:t>2018/6/24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4D6E67B-C231-2049-AC5D-449CFEF67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6B177D0-7773-6049-A1A3-B2CD9261A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DC76F-0AFB-6040-AB2F-761E632227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62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0E62A44-8D1A-0B4A-900E-D85A311D0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3E7E264-4C14-0B4B-A69B-E1872BC9A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B0582D-EB4F-6747-800C-1A5BE7406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8EA87-AA2A-9D45-93A5-CDA2F0EBDE67}" type="datetimeFigureOut">
              <a:rPr kumimoji="1" lang="ja-JP" altLang="en-US" smtClean="0"/>
              <a:t>2018/6/24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D6FD4E-5D95-A94E-9262-A18DFB407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99F3F8-E8FD-D545-AEB7-E90D13B28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DC76F-0AFB-6040-AB2F-761E632227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965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7CDC4A2-3E5A-3C4E-A35A-38AD30E14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77710" y="620840"/>
            <a:ext cx="1901126" cy="13474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F5DA5C4-9BCB-EE42-9E67-7238F5B2E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750" y="317436"/>
            <a:ext cx="4198847" cy="445077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200ACF4-813C-C144-ABC2-F0E6236EB0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76" r="12846" b="53752"/>
          <a:stretch/>
        </p:blipFill>
        <p:spPr>
          <a:xfrm>
            <a:off x="289932" y="579864"/>
            <a:ext cx="1916769" cy="12489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5C789C9-8C4A-B643-87C1-403074E76D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76" r="12846" b="53752"/>
          <a:stretch/>
        </p:blipFill>
        <p:spPr>
          <a:xfrm>
            <a:off x="333915" y="2189357"/>
            <a:ext cx="1916769" cy="124893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7459A7A-E31A-B74A-8EAC-A977DDDF4A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76" r="12846" b="53752"/>
          <a:stretch/>
        </p:blipFill>
        <p:spPr>
          <a:xfrm>
            <a:off x="289931" y="4029308"/>
            <a:ext cx="1916769" cy="124893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54B89CE-9F2D-2842-8211-00F64A748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650137" y="2819688"/>
            <a:ext cx="1901126" cy="134740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AEA89A04-907D-0F4C-9696-2E16BCCFF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223943" y="5603172"/>
            <a:ext cx="1629733" cy="979877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D2AFEC96-8DFA-6849-AC39-F70326903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800646" y="5603172"/>
            <a:ext cx="1629733" cy="979877"/>
          </a:xfrm>
          <a:prstGeom prst="rect">
            <a:avLst/>
          </a:prstGeom>
        </p:spPr>
      </p:pic>
      <p:cxnSp>
        <p:nvCxnSpPr>
          <p:cNvPr id="24" name="カギ線コネクタ 23">
            <a:extLst>
              <a:ext uri="{FF2B5EF4-FFF2-40B4-BE49-F238E27FC236}">
                <a16:creationId xmlns:a16="http://schemas.microsoft.com/office/drawing/2014/main" id="{A6969DD3-2288-EE44-ABDD-578E8864716D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206701" y="579864"/>
            <a:ext cx="2971139" cy="624468"/>
          </a:xfrm>
          <a:prstGeom prst="bentConnector3">
            <a:avLst>
              <a:gd name="adj1" fmla="val 1153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カギ線コネクタ 24">
            <a:extLst>
              <a:ext uri="{FF2B5EF4-FFF2-40B4-BE49-F238E27FC236}">
                <a16:creationId xmlns:a16="http://schemas.microsoft.com/office/drawing/2014/main" id="{15AF6D3F-4C4E-3048-8101-CF0F0167367E}"/>
              </a:ext>
            </a:extLst>
          </p:cNvPr>
          <p:cNvCxnSpPr>
            <a:cxnSpLocks/>
          </p:cNvCxnSpPr>
          <p:nvPr/>
        </p:nvCxnSpPr>
        <p:spPr>
          <a:xfrm flipV="1">
            <a:off x="2206700" y="892098"/>
            <a:ext cx="2971140" cy="491234"/>
          </a:xfrm>
          <a:prstGeom prst="bentConnector3">
            <a:avLst>
              <a:gd name="adj1" fmla="val 18262"/>
            </a:avLst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カギ線コネクタ 30">
            <a:extLst>
              <a:ext uri="{FF2B5EF4-FFF2-40B4-BE49-F238E27FC236}">
                <a16:creationId xmlns:a16="http://schemas.microsoft.com/office/drawing/2014/main" id="{826250C9-6B29-574F-AFB4-EF4391FD3DB2}"/>
              </a:ext>
            </a:extLst>
          </p:cNvPr>
          <p:cNvCxnSpPr>
            <a:cxnSpLocks/>
          </p:cNvCxnSpPr>
          <p:nvPr/>
        </p:nvCxnSpPr>
        <p:spPr>
          <a:xfrm flipV="1">
            <a:off x="2256439" y="1137715"/>
            <a:ext cx="2815624" cy="1678957"/>
          </a:xfrm>
          <a:prstGeom prst="bentConnector3">
            <a:avLst>
              <a:gd name="adj1" fmla="val 2767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カギ線コネクタ 31">
            <a:extLst>
              <a:ext uri="{FF2B5EF4-FFF2-40B4-BE49-F238E27FC236}">
                <a16:creationId xmlns:a16="http://schemas.microsoft.com/office/drawing/2014/main" id="{84774604-6136-1348-ADCA-A2B558500983}"/>
              </a:ext>
            </a:extLst>
          </p:cNvPr>
          <p:cNvCxnSpPr>
            <a:cxnSpLocks/>
          </p:cNvCxnSpPr>
          <p:nvPr/>
        </p:nvCxnSpPr>
        <p:spPr>
          <a:xfrm flipV="1">
            <a:off x="2256438" y="1470606"/>
            <a:ext cx="2815625" cy="1525066"/>
          </a:xfrm>
          <a:prstGeom prst="bentConnector3">
            <a:avLst>
              <a:gd name="adj1" fmla="val 3731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カギ線コネクタ 62">
            <a:extLst>
              <a:ext uri="{FF2B5EF4-FFF2-40B4-BE49-F238E27FC236}">
                <a16:creationId xmlns:a16="http://schemas.microsoft.com/office/drawing/2014/main" id="{B294D3E4-7FE6-9247-88C8-A9FD3A631EE9}"/>
              </a:ext>
            </a:extLst>
          </p:cNvPr>
          <p:cNvCxnSpPr>
            <a:cxnSpLocks/>
          </p:cNvCxnSpPr>
          <p:nvPr/>
        </p:nvCxnSpPr>
        <p:spPr>
          <a:xfrm rot="5400000">
            <a:off x="2673107" y="3110593"/>
            <a:ext cx="3532359" cy="1265558"/>
          </a:xfrm>
          <a:prstGeom prst="bentConnector3">
            <a:avLst>
              <a:gd name="adj1" fmla="val 1176"/>
            </a:avLst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カギ線コネクタ 67">
            <a:extLst>
              <a:ext uri="{FF2B5EF4-FFF2-40B4-BE49-F238E27FC236}">
                <a16:creationId xmlns:a16="http://schemas.microsoft.com/office/drawing/2014/main" id="{C504E9A1-79AC-7A4C-A780-36974E8ED46F}"/>
              </a:ext>
            </a:extLst>
          </p:cNvPr>
          <p:cNvCxnSpPr>
            <a:cxnSpLocks/>
          </p:cNvCxnSpPr>
          <p:nvPr/>
        </p:nvCxnSpPr>
        <p:spPr>
          <a:xfrm>
            <a:off x="6053559" y="579863"/>
            <a:ext cx="3148314" cy="280028"/>
          </a:xfrm>
          <a:prstGeom prst="bentConnector3">
            <a:avLst>
              <a:gd name="adj1" fmla="val 37207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カギ線コネクタ 73">
            <a:extLst>
              <a:ext uri="{FF2B5EF4-FFF2-40B4-BE49-F238E27FC236}">
                <a16:creationId xmlns:a16="http://schemas.microsoft.com/office/drawing/2014/main" id="{BAC2B508-42D6-584C-8524-6391BFAE7369}"/>
              </a:ext>
            </a:extLst>
          </p:cNvPr>
          <p:cNvCxnSpPr>
            <a:cxnSpLocks/>
          </p:cNvCxnSpPr>
          <p:nvPr/>
        </p:nvCxnSpPr>
        <p:spPr>
          <a:xfrm flipV="1">
            <a:off x="6157717" y="625033"/>
            <a:ext cx="3032582" cy="397933"/>
          </a:xfrm>
          <a:prstGeom prst="bentConnector3">
            <a:avLst>
              <a:gd name="adj1" fmla="val 8397"/>
            </a:avLst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カギ線コネクタ 80">
            <a:extLst>
              <a:ext uri="{FF2B5EF4-FFF2-40B4-BE49-F238E27FC236}">
                <a16:creationId xmlns:a16="http://schemas.microsoft.com/office/drawing/2014/main" id="{289560C1-F699-9B4E-95D0-FCEBF4422B53}"/>
              </a:ext>
            </a:extLst>
          </p:cNvPr>
          <p:cNvCxnSpPr>
            <a:cxnSpLocks/>
          </p:cNvCxnSpPr>
          <p:nvPr/>
        </p:nvCxnSpPr>
        <p:spPr>
          <a:xfrm>
            <a:off x="6129366" y="707828"/>
            <a:ext cx="3060933" cy="336177"/>
          </a:xfrm>
          <a:prstGeom prst="bentConnector3">
            <a:avLst>
              <a:gd name="adj1" fmla="val 29729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カギ線コネクタ 82">
            <a:extLst>
              <a:ext uri="{FF2B5EF4-FFF2-40B4-BE49-F238E27FC236}">
                <a16:creationId xmlns:a16="http://schemas.microsoft.com/office/drawing/2014/main" id="{028BB200-59D7-154A-A7EE-D12BE1ACC9A4}"/>
              </a:ext>
            </a:extLst>
          </p:cNvPr>
          <p:cNvCxnSpPr>
            <a:cxnSpLocks/>
          </p:cNvCxnSpPr>
          <p:nvPr/>
        </p:nvCxnSpPr>
        <p:spPr>
          <a:xfrm>
            <a:off x="6053559" y="866268"/>
            <a:ext cx="3119996" cy="411061"/>
          </a:xfrm>
          <a:prstGeom prst="bentConnector3">
            <a:avLst>
              <a:gd name="adj1" fmla="val 20692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カギ線コネクタ 86">
            <a:extLst>
              <a:ext uri="{FF2B5EF4-FFF2-40B4-BE49-F238E27FC236}">
                <a16:creationId xmlns:a16="http://schemas.microsoft.com/office/drawing/2014/main" id="{308DC563-7259-8143-A10B-BC5D9E10F8C9}"/>
              </a:ext>
            </a:extLst>
          </p:cNvPr>
          <p:cNvCxnSpPr>
            <a:cxnSpLocks/>
          </p:cNvCxnSpPr>
          <p:nvPr/>
        </p:nvCxnSpPr>
        <p:spPr>
          <a:xfrm>
            <a:off x="6105454" y="1150136"/>
            <a:ext cx="3290719" cy="3250434"/>
          </a:xfrm>
          <a:prstGeom prst="bentConnector3">
            <a:avLst>
              <a:gd name="adj1" fmla="val 11958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>
            <a:extLst>
              <a:ext uri="{FF2B5EF4-FFF2-40B4-BE49-F238E27FC236}">
                <a16:creationId xmlns:a16="http://schemas.microsoft.com/office/drawing/2014/main" id="{714540E6-6673-8241-AE71-F6E6931F48E1}"/>
              </a:ext>
            </a:extLst>
          </p:cNvPr>
          <p:cNvCxnSpPr>
            <a:cxnSpLocks/>
          </p:cNvCxnSpPr>
          <p:nvPr/>
        </p:nvCxnSpPr>
        <p:spPr>
          <a:xfrm>
            <a:off x="6105451" y="1294540"/>
            <a:ext cx="3068104" cy="20971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カギ線コネクタ 112">
            <a:extLst>
              <a:ext uri="{FF2B5EF4-FFF2-40B4-BE49-F238E27FC236}">
                <a16:creationId xmlns:a16="http://schemas.microsoft.com/office/drawing/2014/main" id="{221F50DC-2E02-6048-8C30-7211146A9E76}"/>
              </a:ext>
            </a:extLst>
          </p:cNvPr>
          <p:cNvCxnSpPr>
            <a:cxnSpLocks/>
          </p:cNvCxnSpPr>
          <p:nvPr/>
        </p:nvCxnSpPr>
        <p:spPr>
          <a:xfrm>
            <a:off x="6054743" y="1424776"/>
            <a:ext cx="3118812" cy="267815"/>
          </a:xfrm>
          <a:prstGeom prst="bentConnector3">
            <a:avLst>
              <a:gd name="adj1" fmla="val 311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カギ線コネクタ 113">
            <a:extLst>
              <a:ext uri="{FF2B5EF4-FFF2-40B4-BE49-F238E27FC236}">
                <a16:creationId xmlns:a16="http://schemas.microsoft.com/office/drawing/2014/main" id="{F9B0ADD5-F0AB-C744-907D-2E11AF7B9D12}"/>
              </a:ext>
            </a:extLst>
          </p:cNvPr>
          <p:cNvCxnSpPr>
            <a:cxnSpLocks/>
          </p:cNvCxnSpPr>
          <p:nvPr/>
        </p:nvCxnSpPr>
        <p:spPr>
          <a:xfrm>
            <a:off x="6130550" y="1552741"/>
            <a:ext cx="3044189" cy="324144"/>
          </a:xfrm>
          <a:prstGeom prst="bentConnector3">
            <a:avLst>
              <a:gd name="adj1" fmla="val 222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カギ線コネクタ 114">
            <a:extLst>
              <a:ext uri="{FF2B5EF4-FFF2-40B4-BE49-F238E27FC236}">
                <a16:creationId xmlns:a16="http://schemas.microsoft.com/office/drawing/2014/main" id="{26979CB0-0309-634F-A831-13E37B3A44E9}"/>
              </a:ext>
            </a:extLst>
          </p:cNvPr>
          <p:cNvCxnSpPr>
            <a:cxnSpLocks/>
          </p:cNvCxnSpPr>
          <p:nvPr/>
        </p:nvCxnSpPr>
        <p:spPr>
          <a:xfrm>
            <a:off x="6054743" y="1711181"/>
            <a:ext cx="3118812" cy="397792"/>
          </a:xfrm>
          <a:prstGeom prst="bentConnector3">
            <a:avLst>
              <a:gd name="adj1" fmla="val 1719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カギ線コネクタ 115">
            <a:extLst>
              <a:ext uri="{FF2B5EF4-FFF2-40B4-BE49-F238E27FC236}">
                <a16:creationId xmlns:a16="http://schemas.microsoft.com/office/drawing/2014/main" id="{00D75C08-1835-3C49-A6A6-1780C053CF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22897" y="4623540"/>
            <a:ext cx="4835908" cy="837522"/>
          </a:xfrm>
          <a:prstGeom prst="bentConnector3">
            <a:avLst>
              <a:gd name="adj1" fmla="val 100198"/>
            </a:avLst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カギ線コネクタ 123">
            <a:extLst>
              <a:ext uri="{FF2B5EF4-FFF2-40B4-BE49-F238E27FC236}">
                <a16:creationId xmlns:a16="http://schemas.microsoft.com/office/drawing/2014/main" id="{50E91626-9313-3B4F-940B-8C84B5C4C449}"/>
              </a:ext>
            </a:extLst>
          </p:cNvPr>
          <p:cNvCxnSpPr>
            <a:cxnSpLocks/>
          </p:cNvCxnSpPr>
          <p:nvPr/>
        </p:nvCxnSpPr>
        <p:spPr>
          <a:xfrm flipV="1">
            <a:off x="2216614" y="2803398"/>
            <a:ext cx="2908960" cy="1822050"/>
          </a:xfrm>
          <a:prstGeom prst="bentConnector3">
            <a:avLst>
              <a:gd name="adj1" fmla="val 4084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カギ線コネクタ 124">
            <a:extLst>
              <a:ext uri="{FF2B5EF4-FFF2-40B4-BE49-F238E27FC236}">
                <a16:creationId xmlns:a16="http://schemas.microsoft.com/office/drawing/2014/main" id="{C5734AE0-32E4-BE4B-9F6C-964871746438}"/>
              </a:ext>
            </a:extLst>
          </p:cNvPr>
          <p:cNvCxnSpPr>
            <a:cxnSpLocks/>
          </p:cNvCxnSpPr>
          <p:nvPr/>
        </p:nvCxnSpPr>
        <p:spPr>
          <a:xfrm flipV="1">
            <a:off x="2216613" y="3042491"/>
            <a:ext cx="2959672" cy="1761958"/>
          </a:xfrm>
          <a:prstGeom prst="bentConnector3">
            <a:avLst>
              <a:gd name="adj1" fmla="val 43743"/>
            </a:avLst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5" name="カギ線コネクタ 134">
            <a:extLst>
              <a:ext uri="{FF2B5EF4-FFF2-40B4-BE49-F238E27FC236}">
                <a16:creationId xmlns:a16="http://schemas.microsoft.com/office/drawing/2014/main" id="{6DE0409B-2957-DB4B-8A13-192110D438CE}"/>
              </a:ext>
            </a:extLst>
          </p:cNvPr>
          <p:cNvCxnSpPr>
            <a:cxnSpLocks/>
          </p:cNvCxnSpPr>
          <p:nvPr/>
        </p:nvCxnSpPr>
        <p:spPr>
          <a:xfrm>
            <a:off x="6122441" y="2788457"/>
            <a:ext cx="3051114" cy="746522"/>
          </a:xfrm>
          <a:prstGeom prst="bentConnector3">
            <a:avLst>
              <a:gd name="adj1" fmla="val 34302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カギ線コネクタ 135">
            <a:extLst>
              <a:ext uri="{FF2B5EF4-FFF2-40B4-BE49-F238E27FC236}">
                <a16:creationId xmlns:a16="http://schemas.microsoft.com/office/drawing/2014/main" id="{9CC2D00A-18E8-F24C-B27A-47F2149B53A7}"/>
              </a:ext>
            </a:extLst>
          </p:cNvPr>
          <p:cNvCxnSpPr>
            <a:cxnSpLocks/>
          </p:cNvCxnSpPr>
          <p:nvPr/>
        </p:nvCxnSpPr>
        <p:spPr>
          <a:xfrm>
            <a:off x="6198248" y="2916422"/>
            <a:ext cx="3026775" cy="841133"/>
          </a:xfrm>
          <a:prstGeom prst="bentConnector3">
            <a:avLst>
              <a:gd name="adj1" fmla="val 27055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カギ線コネクタ 136">
            <a:extLst>
              <a:ext uri="{FF2B5EF4-FFF2-40B4-BE49-F238E27FC236}">
                <a16:creationId xmlns:a16="http://schemas.microsoft.com/office/drawing/2014/main" id="{79BAAA80-13C3-F94E-B2D1-B426C333F73F}"/>
              </a:ext>
            </a:extLst>
          </p:cNvPr>
          <p:cNvCxnSpPr>
            <a:cxnSpLocks/>
          </p:cNvCxnSpPr>
          <p:nvPr/>
        </p:nvCxnSpPr>
        <p:spPr>
          <a:xfrm>
            <a:off x="6122441" y="3074862"/>
            <a:ext cx="3079432" cy="902450"/>
          </a:xfrm>
          <a:prstGeom prst="bentConnector3">
            <a:avLst>
              <a:gd name="adj1" fmla="val 19246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カギ線コネクタ 156">
            <a:extLst>
              <a:ext uri="{FF2B5EF4-FFF2-40B4-BE49-F238E27FC236}">
                <a16:creationId xmlns:a16="http://schemas.microsoft.com/office/drawing/2014/main" id="{2ED9E58A-6126-6045-A9A7-AE61BE65A534}"/>
              </a:ext>
            </a:extLst>
          </p:cNvPr>
          <p:cNvCxnSpPr>
            <a:cxnSpLocks/>
          </p:cNvCxnSpPr>
          <p:nvPr/>
        </p:nvCxnSpPr>
        <p:spPr>
          <a:xfrm flipV="1">
            <a:off x="6159094" y="2307171"/>
            <a:ext cx="3042779" cy="908516"/>
          </a:xfrm>
          <a:prstGeom prst="bentConnector3">
            <a:avLst>
              <a:gd name="adj1" fmla="val 36048"/>
            </a:avLst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カギ線コネクタ 160">
            <a:extLst>
              <a:ext uri="{FF2B5EF4-FFF2-40B4-BE49-F238E27FC236}">
                <a16:creationId xmlns:a16="http://schemas.microsoft.com/office/drawing/2014/main" id="{14386955-57A6-354A-B853-7A86762D4713}"/>
              </a:ext>
            </a:extLst>
          </p:cNvPr>
          <p:cNvCxnSpPr>
            <a:cxnSpLocks/>
          </p:cNvCxnSpPr>
          <p:nvPr/>
        </p:nvCxnSpPr>
        <p:spPr>
          <a:xfrm>
            <a:off x="6180690" y="3336988"/>
            <a:ext cx="3060337" cy="1063582"/>
          </a:xfrm>
          <a:prstGeom prst="bentConnector3">
            <a:avLst>
              <a:gd name="adj1" fmla="val 10517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カギ線コネクタ 164">
            <a:extLst>
              <a:ext uri="{FF2B5EF4-FFF2-40B4-BE49-F238E27FC236}">
                <a16:creationId xmlns:a16="http://schemas.microsoft.com/office/drawing/2014/main" id="{E597EB7A-9EDD-CA4B-9AF7-2D98441F95B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92028" y="4759766"/>
            <a:ext cx="1275954" cy="199387"/>
          </a:xfrm>
          <a:prstGeom prst="bentConnector3">
            <a:avLst>
              <a:gd name="adj1" fmla="val 50000"/>
            </a:avLst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カギ線コネクタ 167">
            <a:extLst>
              <a:ext uri="{FF2B5EF4-FFF2-40B4-BE49-F238E27FC236}">
                <a16:creationId xmlns:a16="http://schemas.microsoft.com/office/drawing/2014/main" id="{D19817F7-FFD0-8141-9AA7-0D286F0C6F4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22403" y="4623540"/>
            <a:ext cx="3502620" cy="891678"/>
          </a:xfrm>
          <a:prstGeom prst="bentConnector3">
            <a:avLst>
              <a:gd name="adj1" fmla="val 101591"/>
            </a:avLst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8CCCDA7D-F647-704E-AD35-57C6374B5D26}"/>
              </a:ext>
            </a:extLst>
          </p:cNvPr>
          <p:cNvSpPr txBox="1"/>
          <p:nvPr/>
        </p:nvSpPr>
        <p:spPr>
          <a:xfrm>
            <a:off x="0" y="6224821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/>
              <a:t>Ms.Penny</a:t>
            </a:r>
            <a:r>
              <a:rPr lang="ja-JP" altLang="en-US"/>
              <a:t>ラズパイ配線</a:t>
            </a:r>
            <a:endParaRPr lang="en-US" altLang="ja-JP" dirty="0"/>
          </a:p>
          <a:p>
            <a:r>
              <a:rPr kumimoji="1" lang="ja-JP" altLang="en-US"/>
              <a:t>チートシート</a:t>
            </a:r>
          </a:p>
        </p:txBody>
      </p:sp>
    </p:spTree>
    <p:extLst>
      <p:ext uri="{BB962C8B-B14F-4D97-AF65-F5344CB8AC3E}">
        <p14:creationId xmlns:p14="http://schemas.microsoft.com/office/powerpoint/2010/main" val="436552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F5DA5C4-9BCB-EE42-9E67-7238F5B2E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750" y="317436"/>
            <a:ext cx="4198847" cy="445077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7459A7A-E31A-B74A-8EAC-A977DDDF4A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76" r="12846" b="53752"/>
          <a:stretch/>
        </p:blipFill>
        <p:spPr>
          <a:xfrm>
            <a:off x="289931" y="4029308"/>
            <a:ext cx="1916769" cy="124893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54B89CE-9F2D-2842-8211-00F64A748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650137" y="2819688"/>
            <a:ext cx="1901126" cy="134740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D2AFEC96-8DFA-6849-AC39-F70326903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800646" y="5603172"/>
            <a:ext cx="1629733" cy="979877"/>
          </a:xfrm>
          <a:prstGeom prst="rect">
            <a:avLst/>
          </a:prstGeom>
        </p:spPr>
      </p:pic>
      <p:cxnSp>
        <p:nvCxnSpPr>
          <p:cNvPr id="124" name="カギ線コネクタ 123">
            <a:extLst>
              <a:ext uri="{FF2B5EF4-FFF2-40B4-BE49-F238E27FC236}">
                <a16:creationId xmlns:a16="http://schemas.microsoft.com/office/drawing/2014/main" id="{50E91626-9313-3B4F-940B-8C84B5C4C449}"/>
              </a:ext>
            </a:extLst>
          </p:cNvPr>
          <p:cNvCxnSpPr>
            <a:cxnSpLocks/>
          </p:cNvCxnSpPr>
          <p:nvPr/>
        </p:nvCxnSpPr>
        <p:spPr>
          <a:xfrm flipV="1">
            <a:off x="2216614" y="2803398"/>
            <a:ext cx="2908960" cy="1822050"/>
          </a:xfrm>
          <a:prstGeom prst="bentConnector3">
            <a:avLst>
              <a:gd name="adj1" fmla="val 4084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カギ線コネクタ 124">
            <a:extLst>
              <a:ext uri="{FF2B5EF4-FFF2-40B4-BE49-F238E27FC236}">
                <a16:creationId xmlns:a16="http://schemas.microsoft.com/office/drawing/2014/main" id="{C5734AE0-32E4-BE4B-9F6C-964871746438}"/>
              </a:ext>
            </a:extLst>
          </p:cNvPr>
          <p:cNvCxnSpPr>
            <a:cxnSpLocks/>
          </p:cNvCxnSpPr>
          <p:nvPr/>
        </p:nvCxnSpPr>
        <p:spPr>
          <a:xfrm flipV="1">
            <a:off x="2216613" y="3042491"/>
            <a:ext cx="2959672" cy="1761958"/>
          </a:xfrm>
          <a:prstGeom prst="bentConnector3">
            <a:avLst>
              <a:gd name="adj1" fmla="val 43743"/>
            </a:avLst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5" name="カギ線コネクタ 134">
            <a:extLst>
              <a:ext uri="{FF2B5EF4-FFF2-40B4-BE49-F238E27FC236}">
                <a16:creationId xmlns:a16="http://schemas.microsoft.com/office/drawing/2014/main" id="{6DE0409B-2957-DB4B-8A13-192110D438CE}"/>
              </a:ext>
            </a:extLst>
          </p:cNvPr>
          <p:cNvCxnSpPr>
            <a:cxnSpLocks/>
          </p:cNvCxnSpPr>
          <p:nvPr/>
        </p:nvCxnSpPr>
        <p:spPr>
          <a:xfrm>
            <a:off x="6122441" y="2788457"/>
            <a:ext cx="3051114" cy="746522"/>
          </a:xfrm>
          <a:prstGeom prst="bentConnector3">
            <a:avLst>
              <a:gd name="adj1" fmla="val 34302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カギ線コネクタ 135">
            <a:extLst>
              <a:ext uri="{FF2B5EF4-FFF2-40B4-BE49-F238E27FC236}">
                <a16:creationId xmlns:a16="http://schemas.microsoft.com/office/drawing/2014/main" id="{9CC2D00A-18E8-F24C-B27A-47F2149B53A7}"/>
              </a:ext>
            </a:extLst>
          </p:cNvPr>
          <p:cNvCxnSpPr>
            <a:cxnSpLocks/>
          </p:cNvCxnSpPr>
          <p:nvPr/>
        </p:nvCxnSpPr>
        <p:spPr>
          <a:xfrm>
            <a:off x="6198248" y="2916422"/>
            <a:ext cx="3026775" cy="841133"/>
          </a:xfrm>
          <a:prstGeom prst="bentConnector3">
            <a:avLst>
              <a:gd name="adj1" fmla="val 27055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カギ線コネクタ 136">
            <a:extLst>
              <a:ext uri="{FF2B5EF4-FFF2-40B4-BE49-F238E27FC236}">
                <a16:creationId xmlns:a16="http://schemas.microsoft.com/office/drawing/2014/main" id="{79BAAA80-13C3-F94E-B2D1-B426C333F73F}"/>
              </a:ext>
            </a:extLst>
          </p:cNvPr>
          <p:cNvCxnSpPr>
            <a:cxnSpLocks/>
          </p:cNvCxnSpPr>
          <p:nvPr/>
        </p:nvCxnSpPr>
        <p:spPr>
          <a:xfrm>
            <a:off x="6122441" y="3074862"/>
            <a:ext cx="3079432" cy="902450"/>
          </a:xfrm>
          <a:prstGeom prst="bentConnector3">
            <a:avLst>
              <a:gd name="adj1" fmla="val 19246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カギ線コネクタ 156">
            <a:extLst>
              <a:ext uri="{FF2B5EF4-FFF2-40B4-BE49-F238E27FC236}">
                <a16:creationId xmlns:a16="http://schemas.microsoft.com/office/drawing/2014/main" id="{2ED9E58A-6126-6045-A9A7-AE61BE65A534}"/>
              </a:ext>
            </a:extLst>
          </p:cNvPr>
          <p:cNvCxnSpPr>
            <a:cxnSpLocks/>
          </p:cNvCxnSpPr>
          <p:nvPr/>
        </p:nvCxnSpPr>
        <p:spPr>
          <a:xfrm flipV="1">
            <a:off x="6159094" y="2307171"/>
            <a:ext cx="3042779" cy="908516"/>
          </a:xfrm>
          <a:prstGeom prst="bentConnector3">
            <a:avLst>
              <a:gd name="adj1" fmla="val 36048"/>
            </a:avLst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カギ線コネクタ 160">
            <a:extLst>
              <a:ext uri="{FF2B5EF4-FFF2-40B4-BE49-F238E27FC236}">
                <a16:creationId xmlns:a16="http://schemas.microsoft.com/office/drawing/2014/main" id="{14386955-57A6-354A-B853-7A86762D4713}"/>
              </a:ext>
            </a:extLst>
          </p:cNvPr>
          <p:cNvCxnSpPr>
            <a:cxnSpLocks/>
          </p:cNvCxnSpPr>
          <p:nvPr/>
        </p:nvCxnSpPr>
        <p:spPr>
          <a:xfrm>
            <a:off x="6180690" y="3336988"/>
            <a:ext cx="3060337" cy="1063582"/>
          </a:xfrm>
          <a:prstGeom prst="bentConnector3">
            <a:avLst>
              <a:gd name="adj1" fmla="val 10517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カギ線コネクタ 164">
            <a:extLst>
              <a:ext uri="{FF2B5EF4-FFF2-40B4-BE49-F238E27FC236}">
                <a16:creationId xmlns:a16="http://schemas.microsoft.com/office/drawing/2014/main" id="{E597EB7A-9EDD-CA4B-9AF7-2D98441F95B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92028" y="4759766"/>
            <a:ext cx="1275954" cy="199387"/>
          </a:xfrm>
          <a:prstGeom prst="bentConnector3">
            <a:avLst>
              <a:gd name="adj1" fmla="val 50000"/>
            </a:avLst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カギ線コネクタ 167">
            <a:extLst>
              <a:ext uri="{FF2B5EF4-FFF2-40B4-BE49-F238E27FC236}">
                <a16:creationId xmlns:a16="http://schemas.microsoft.com/office/drawing/2014/main" id="{D19817F7-FFD0-8141-9AA7-0D286F0C6F4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22403" y="4623540"/>
            <a:ext cx="3502620" cy="891678"/>
          </a:xfrm>
          <a:prstGeom prst="bentConnector3">
            <a:avLst>
              <a:gd name="adj1" fmla="val 101591"/>
            </a:avLst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8CCCDA7D-F647-704E-AD35-57C6374B5D26}"/>
              </a:ext>
            </a:extLst>
          </p:cNvPr>
          <p:cNvSpPr txBox="1"/>
          <p:nvPr/>
        </p:nvSpPr>
        <p:spPr>
          <a:xfrm>
            <a:off x="0" y="6224821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/>
              <a:t>Ms.Penny</a:t>
            </a:r>
            <a:r>
              <a:rPr lang="ja-JP" altLang="en-US"/>
              <a:t>ラズパイ配線</a:t>
            </a:r>
            <a:endParaRPr lang="en-US" altLang="ja-JP" dirty="0"/>
          </a:p>
          <a:p>
            <a:r>
              <a:rPr kumimoji="1" lang="ja-JP" altLang="en-US"/>
              <a:t>チートシート</a:t>
            </a:r>
          </a:p>
        </p:txBody>
      </p:sp>
    </p:spTree>
    <p:extLst>
      <p:ext uri="{BB962C8B-B14F-4D97-AF65-F5344CB8AC3E}">
        <p14:creationId xmlns:p14="http://schemas.microsoft.com/office/powerpoint/2010/main" val="3880452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12</Words>
  <Application>Microsoft Macintosh PowerPoint</Application>
  <PresentationFormat>ワイド画面</PresentationFormat>
  <Paragraphs>4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6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User</dc:creator>
  <cp:lastModifiedBy>Microsoft Office User</cp:lastModifiedBy>
  <cp:revision>20</cp:revision>
  <cp:lastPrinted>2018-06-24T06:41:49Z</cp:lastPrinted>
  <dcterms:created xsi:type="dcterms:W3CDTF">2018-06-18T11:25:12Z</dcterms:created>
  <dcterms:modified xsi:type="dcterms:W3CDTF">2018-06-24T09:58:56Z</dcterms:modified>
</cp:coreProperties>
</file>